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121" d="100"/>
          <a:sy n="121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0T17:33:58.571" v="4575" actId="1038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5071230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5071230"/>
            <a:ext cx="364043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adsasdasd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5071230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4" y="1987208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021" y="1987208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3335</TotalTime>
  <Words>5300</Words>
  <Application>Microsoft Office PowerPoint</Application>
  <PresentationFormat>Widescreen</PresentationFormat>
  <Paragraphs>513</Paragraphs>
  <Slides>72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245</cp:revision>
  <dcterms:created xsi:type="dcterms:W3CDTF">2022-05-10T13:43:13Z</dcterms:created>
  <dcterms:modified xsi:type="dcterms:W3CDTF">2022-09-10T17:34:00Z</dcterms:modified>
</cp:coreProperties>
</file>